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3716000" cy="1714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329C4F-564A-F345-B520-861DB53FCEDA}" v="46" dt="2025-06-09T16:17:43.511"/>
    <p1510:client id="{71E10B3A-D466-6C45-B85D-9FDE5145B3B2}" v="57" dt="2025-06-09T14:47:54.2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69"/>
    <p:restoredTop sz="96320"/>
  </p:normalViewPr>
  <p:slideViewPr>
    <p:cSldViewPr snapToGrid="0">
      <p:cViewPr varScale="1">
        <p:scale>
          <a:sx n="86" d="100"/>
          <a:sy n="86" d="100"/>
        </p:scale>
        <p:origin x="594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nich, Rob" userId="2fd29f00-9b45-4dfd-a29c-7451e8654a76" providerId="ADAL" clId="{1F329C4F-564A-F345-B520-861DB53FCEDA}"/>
    <pc:docChg chg="undo custSel addSld delSld modSld modMainMaster">
      <pc:chgData name="Katnich, Rob" userId="2fd29f00-9b45-4dfd-a29c-7451e8654a76" providerId="ADAL" clId="{1F329C4F-564A-F345-B520-861DB53FCEDA}" dt="2025-06-09T15:01:16.626" v="284" actId="113"/>
      <pc:docMkLst>
        <pc:docMk/>
      </pc:docMkLst>
      <pc:sldChg chg="del">
        <pc:chgData name="Katnich, Rob" userId="2fd29f00-9b45-4dfd-a29c-7451e8654a76" providerId="ADAL" clId="{1F329C4F-564A-F345-B520-861DB53FCEDA}" dt="2025-06-09T15:00:50.642" v="264" actId="2696"/>
        <pc:sldMkLst>
          <pc:docMk/>
          <pc:sldMk cId="2244146532" sldId="256"/>
        </pc:sldMkLst>
      </pc:sldChg>
      <pc:sldChg chg="modSp new mod">
        <pc:chgData name="Katnich, Rob" userId="2fd29f00-9b45-4dfd-a29c-7451e8654a76" providerId="ADAL" clId="{1F329C4F-564A-F345-B520-861DB53FCEDA}" dt="2025-06-09T15:01:16.626" v="284" actId="113"/>
        <pc:sldMkLst>
          <pc:docMk/>
          <pc:sldMk cId="3035090893" sldId="256"/>
        </pc:sldMkLst>
        <pc:spChg chg="mod">
          <ac:chgData name="Katnich, Rob" userId="2fd29f00-9b45-4dfd-a29c-7451e8654a76" providerId="ADAL" clId="{1F329C4F-564A-F345-B520-861DB53FCEDA}" dt="2025-06-09T15:01:00.332" v="282" actId="20577"/>
          <ac:spMkLst>
            <pc:docMk/>
            <pc:sldMk cId="3035090893" sldId="256"/>
            <ac:spMk id="3" creationId="{8E3B76A5-FF80-42BA-B2B3-145E94246AF9}"/>
          </ac:spMkLst>
        </pc:spChg>
        <pc:spChg chg="mod">
          <ac:chgData name="Katnich, Rob" userId="2fd29f00-9b45-4dfd-a29c-7451e8654a76" providerId="ADAL" clId="{1F329C4F-564A-F345-B520-861DB53FCEDA}" dt="2025-06-09T15:00:54.087" v="266"/>
          <ac:spMkLst>
            <pc:docMk/>
            <pc:sldMk cId="3035090893" sldId="256"/>
            <ac:spMk id="4" creationId="{561343FC-E677-1076-A7F7-52456BDB754A}"/>
          </ac:spMkLst>
        </pc:spChg>
        <pc:spChg chg="mod">
          <ac:chgData name="Katnich, Rob" userId="2fd29f00-9b45-4dfd-a29c-7451e8654a76" providerId="ADAL" clId="{1F329C4F-564A-F345-B520-861DB53FCEDA}" dt="2025-06-09T15:01:16.626" v="284" actId="113"/>
          <ac:spMkLst>
            <pc:docMk/>
            <pc:sldMk cId="3035090893" sldId="256"/>
            <ac:spMk id="5" creationId="{EA6CFADD-7E8C-6324-0064-ABF2B646F8D2}"/>
          </ac:spMkLst>
        </pc:spChg>
      </pc:sldChg>
      <pc:sldMasterChg chg="addSp modSp modSldLayout">
        <pc:chgData name="Katnich, Rob" userId="2fd29f00-9b45-4dfd-a29c-7451e8654a76" providerId="ADAL" clId="{1F329C4F-564A-F345-B520-861DB53FCEDA}" dt="2025-06-09T15:00:27.005" v="263" actId="2711"/>
        <pc:sldMasterMkLst>
          <pc:docMk/>
          <pc:sldMasterMk cId="44526332" sldId="2147483660"/>
        </pc:sldMasterMkLst>
        <pc:picChg chg="add mod">
          <ac:chgData name="Katnich, Rob" userId="2fd29f00-9b45-4dfd-a29c-7451e8654a76" providerId="ADAL" clId="{1F329C4F-564A-F345-B520-861DB53FCEDA}" dt="2025-06-09T14:52:59.054" v="1" actId="571"/>
          <ac:picMkLst>
            <pc:docMk/>
            <pc:sldMasterMk cId="44526332" sldId="2147483660"/>
            <ac:picMk id="2" creationId="{7E36693E-CE3D-34F3-6D97-FD96A3C6CA4F}"/>
          </ac:picMkLst>
        </pc:picChg>
        <pc:picChg chg="mod">
          <ac:chgData name="Katnich, Rob" userId="2fd29f00-9b45-4dfd-a29c-7451e8654a76" providerId="ADAL" clId="{1F329C4F-564A-F345-B520-861DB53FCEDA}" dt="2025-06-09T14:54:03.830" v="2" actId="14826"/>
          <ac:picMkLst>
            <pc:docMk/>
            <pc:sldMasterMk cId="44526332" sldId="2147483660"/>
            <ac:picMk id="8" creationId="{956F7308-F3D7-D85A-DD20-1881242C72CA}"/>
          </ac:picMkLst>
        </pc:picChg>
        <pc:sldLayoutChg chg="addSp delSp modSp mod">
          <pc:chgData name="Katnich, Rob" userId="2fd29f00-9b45-4dfd-a29c-7451e8654a76" providerId="ADAL" clId="{1F329C4F-564A-F345-B520-861DB53FCEDA}" dt="2025-06-09T15:00:27.005" v="263" actId="2711"/>
          <pc:sldLayoutMkLst>
            <pc:docMk/>
            <pc:sldMasterMk cId="44526332" sldId="2147483660"/>
            <pc:sldLayoutMk cId="751054563" sldId="2147483661"/>
          </pc:sldLayoutMkLst>
          <pc:spChg chg="add del">
            <ac:chgData name="Katnich, Rob" userId="2fd29f00-9b45-4dfd-a29c-7451e8654a76" providerId="ADAL" clId="{1F329C4F-564A-F345-B520-861DB53FCEDA}" dt="2025-06-09T14:54:18.758" v="3" actId="11529"/>
            <ac:spMkLst>
              <pc:docMk/>
              <pc:sldMasterMk cId="44526332" sldId="2147483660"/>
              <pc:sldLayoutMk cId="751054563" sldId="2147483661"/>
              <ac:spMk id="2" creationId="{F4EC1061-E4D3-FC15-2907-8A8810649BCF}"/>
            </ac:spMkLst>
          </pc:spChg>
          <pc:spChg chg="add del mod">
            <ac:chgData name="Katnich, Rob" userId="2fd29f00-9b45-4dfd-a29c-7451e8654a76" providerId="ADAL" clId="{1F329C4F-564A-F345-B520-861DB53FCEDA}" dt="2025-06-09T14:55:45.630" v="34" actId="478"/>
            <ac:spMkLst>
              <pc:docMk/>
              <pc:sldMasterMk cId="44526332" sldId="2147483660"/>
              <pc:sldLayoutMk cId="751054563" sldId="2147483661"/>
              <ac:spMk id="3" creationId="{53F498BD-F98A-6C9D-1CB8-E4357556E735}"/>
            </ac:spMkLst>
          </pc:spChg>
          <pc:spChg chg="add mod">
            <ac:chgData name="Katnich, Rob" userId="2fd29f00-9b45-4dfd-a29c-7451e8654a76" providerId="ADAL" clId="{1F329C4F-564A-F345-B520-861DB53FCEDA}" dt="2025-06-09T15:00:27.005" v="263" actId="2711"/>
            <ac:spMkLst>
              <pc:docMk/>
              <pc:sldMasterMk cId="44526332" sldId="2147483660"/>
              <pc:sldLayoutMk cId="751054563" sldId="2147483661"/>
              <ac:spMk id="4" creationId="{03BF52DB-2FA2-4BBD-8D9B-4A2D568A0785}"/>
            </ac:spMkLst>
          </pc:spChg>
          <pc:spChg chg="mod">
            <ac:chgData name="Katnich, Rob" userId="2fd29f00-9b45-4dfd-a29c-7451e8654a76" providerId="ADAL" clId="{1F329C4F-564A-F345-B520-861DB53FCEDA}" dt="2025-06-09T14:59:47.067" v="261" actId="1076"/>
            <ac:spMkLst>
              <pc:docMk/>
              <pc:sldMasterMk cId="44526332" sldId="2147483660"/>
              <pc:sldLayoutMk cId="751054563" sldId="2147483661"/>
              <ac:spMk id="12" creationId="{8570A318-5A41-C7DD-0C04-A9B9303A2EFA}"/>
            </ac:spMkLst>
          </pc:spChg>
          <pc:spChg chg="mod">
            <ac:chgData name="Katnich, Rob" userId="2fd29f00-9b45-4dfd-a29c-7451e8654a76" providerId="ADAL" clId="{1F329C4F-564A-F345-B520-861DB53FCEDA}" dt="2025-06-09T14:59:47.067" v="261" actId="1076"/>
            <ac:spMkLst>
              <pc:docMk/>
              <pc:sldMasterMk cId="44526332" sldId="2147483660"/>
              <pc:sldLayoutMk cId="751054563" sldId="2147483661"/>
              <ac:spMk id="13" creationId="{B75650C1-BA88-D674-962C-41BB6B2D3C14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FB132F3-0E28-9D5B-430E-9379E29BBE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44003" y="10374406"/>
            <a:ext cx="2682688" cy="3348318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Montserrat" pitchFamily="2" charset="77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570A318-5A41-C7DD-0C04-A9B9303A2EF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326966" y="10445846"/>
            <a:ext cx="5790033" cy="4527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Montserrat" pitchFamily="2" charset="77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RE/MAX Team Name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B75650C1-BA88-D674-962C-41BB6B2D3C1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26966" y="10898584"/>
            <a:ext cx="5790033" cy="265508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500" b="0">
                <a:solidFill>
                  <a:schemeClr val="bg1"/>
                </a:solidFill>
                <a:latin typeface="Montserrat" pitchFamily="2" charset="77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Agent/Team Name 1</a:t>
            </a:r>
          </a:p>
          <a:p>
            <a:pPr lvl="0"/>
            <a:r>
              <a:rPr lang="en-US" dirty="0"/>
              <a:t>Agent/Team Name 2</a:t>
            </a:r>
          </a:p>
          <a:p>
            <a:pPr lvl="0"/>
            <a:r>
              <a:rPr lang="en-US" dirty="0"/>
              <a:t>Agent Title</a:t>
            </a:r>
          </a:p>
          <a:p>
            <a:pPr lvl="0"/>
            <a:r>
              <a:rPr lang="en-US" dirty="0"/>
              <a:t>800.555.1212</a:t>
            </a:r>
          </a:p>
          <a:p>
            <a:pPr marL="0" marR="0" lvl="0" indent="0" algn="l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800.555.1212</a:t>
            </a:r>
          </a:p>
          <a:p>
            <a:pPr lvl="0"/>
            <a:r>
              <a:rPr lang="en-US" dirty="0" err="1"/>
              <a:t>email@youremail.com</a:t>
            </a:r>
            <a:endParaRPr lang="en-US" dirty="0"/>
          </a:p>
          <a:p>
            <a:pPr lvl="0"/>
            <a:r>
              <a:rPr lang="en-US" dirty="0" err="1"/>
              <a:t>websiteURL.com</a:t>
            </a:r>
            <a:endParaRPr lang="en-US" dirty="0"/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03BF52DB-2FA2-4BBD-8D9B-4A2D568A07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306555"/>
            <a:ext cx="13716000" cy="4980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000" b="0">
                <a:solidFill>
                  <a:schemeClr val="bg1"/>
                </a:solidFill>
                <a:latin typeface="Montserrat" pitchFamily="2" charset="77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Ranked among the Nation’s Top [ team size ]</a:t>
            </a:r>
          </a:p>
          <a:p>
            <a:pPr lvl="0"/>
            <a:r>
              <a:rPr lang="en-US" dirty="0"/>
              <a:t>Teams based on 2024 home sales in the</a:t>
            </a:r>
          </a:p>
          <a:p>
            <a:pPr lvl="0"/>
            <a:r>
              <a:rPr lang="en-US" dirty="0" err="1"/>
              <a:t>RealTrends</a:t>
            </a:r>
            <a:r>
              <a:rPr lang="en-US" dirty="0"/>
              <a:t> “The Thousand” team rankings.</a:t>
            </a:r>
          </a:p>
        </p:txBody>
      </p:sp>
    </p:spTree>
    <p:extLst>
      <p:ext uri="{BB962C8B-B14F-4D97-AF65-F5344CB8AC3E}">
        <p14:creationId xmlns:p14="http://schemas.microsoft.com/office/powerpoint/2010/main" val="751054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56F7308-F3D7-D85A-DD20-1881242C72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3716000" cy="171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2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69A9D8-CA83-844B-EEF5-E8A831C0E5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3B76A5-FF80-42BA-B2B3-145E94246AF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RE/MAX Team Name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1343FC-E677-1076-A7F7-52456BDB754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en-US" dirty="0"/>
              <a:t>Agent/Team Name 1</a:t>
            </a:r>
          </a:p>
          <a:p>
            <a:pPr lvl="0"/>
            <a:r>
              <a:rPr lang="en-US" dirty="0"/>
              <a:t>Agent/Team Name 2</a:t>
            </a:r>
          </a:p>
          <a:p>
            <a:pPr lvl="0"/>
            <a:r>
              <a:rPr lang="en-US" dirty="0"/>
              <a:t>Agent Title</a:t>
            </a:r>
          </a:p>
          <a:p>
            <a:pPr lvl="0"/>
            <a:r>
              <a:rPr lang="en-US" dirty="0"/>
              <a:t>800.555.1212</a:t>
            </a:r>
          </a:p>
          <a:p>
            <a:pPr marL="0" marR="0" lvl="0" indent="0" algn="l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800.555.1212</a:t>
            </a:r>
          </a:p>
          <a:p>
            <a:pPr lvl="0"/>
            <a:r>
              <a:rPr lang="en-US" dirty="0"/>
              <a:t>email@youremail.com</a:t>
            </a:r>
          </a:p>
          <a:p>
            <a:pPr lvl="0"/>
            <a:r>
              <a:rPr lang="en-US" dirty="0"/>
              <a:t>websiteURL.com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6CFADD-7E8C-6324-0064-ABF2B646F8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dirty="0"/>
              <a:t>Ranked among the Nation’s Top [ team size ]</a:t>
            </a:r>
          </a:p>
          <a:p>
            <a:pPr lvl="0"/>
            <a:r>
              <a:rPr lang="en-US" dirty="0"/>
              <a:t>Teams based on 2024 home sales in the</a:t>
            </a:r>
          </a:p>
          <a:p>
            <a:pPr lvl="0"/>
            <a:r>
              <a:rPr lang="en-US" dirty="0"/>
              <a:t>RealTrends </a:t>
            </a:r>
            <a:r>
              <a:rPr lang="en-US" b="1" dirty="0"/>
              <a:t>“The Thousand”</a:t>
            </a:r>
            <a:r>
              <a:rPr lang="en-US" dirty="0"/>
              <a:t> team rankings.</a:t>
            </a:r>
          </a:p>
        </p:txBody>
      </p:sp>
    </p:spTree>
    <p:extLst>
      <p:ext uri="{BB962C8B-B14F-4D97-AF65-F5344CB8AC3E}">
        <p14:creationId xmlns:p14="http://schemas.microsoft.com/office/powerpoint/2010/main" val="3035090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</TotalTime>
  <Words>52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Montserrat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Katnich, Rob</dc:creator>
  <cp:lastModifiedBy>Katnich, Rob</cp:lastModifiedBy>
  <cp:revision>1</cp:revision>
  <dcterms:created xsi:type="dcterms:W3CDTF">2025-06-09T14:39:20Z</dcterms:created>
  <dcterms:modified xsi:type="dcterms:W3CDTF">2025-06-09T16:17:47Z</dcterms:modified>
</cp:coreProperties>
</file>